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Note: for each slide, the device that uses the most digital data is on the left side; mechanical devices on the right side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Everyday Digital Devices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Light Switch</a:t>
            </a:r>
          </a:p>
        </p:txBody>
      </p:sp>
      <p:pic>
        <p:nvPicPr>
          <p:cNvPr id="61" name="Shape 61"/>
          <p:cNvPicPr preferRelativeResize="0"/>
          <p:nvPr/>
        </p:nvPicPr>
        <p:blipFill rotWithShape="1">
          <a:blip r:embed="rId3">
            <a:alphaModFix/>
          </a:blip>
          <a:srcRect b="0" l="8563" r="10953" t="0"/>
          <a:stretch/>
        </p:blipFill>
        <p:spPr>
          <a:xfrm>
            <a:off x="6747875" y="1017725"/>
            <a:ext cx="2304176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Shape 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4585170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Shape 63"/>
          <p:cNvPicPr preferRelativeResize="0"/>
          <p:nvPr/>
        </p:nvPicPr>
        <p:blipFill rotWithShape="1">
          <a:blip r:embed="rId5">
            <a:alphaModFix/>
          </a:blip>
          <a:srcRect b="0" l="24857" r="23941" t="0"/>
          <a:stretch/>
        </p:blipFill>
        <p:spPr>
          <a:xfrm>
            <a:off x="4833275" y="971550"/>
            <a:ext cx="1950775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Toaster</a:t>
            </a:r>
          </a:p>
        </p:txBody>
      </p:sp>
      <p:pic>
        <p:nvPicPr>
          <p:cNvPr id="69" name="Shape 69"/>
          <p:cNvPicPr preferRelativeResize="0"/>
          <p:nvPr/>
        </p:nvPicPr>
        <p:blipFill rotWithShape="1">
          <a:blip r:embed="rId3">
            <a:alphaModFix/>
          </a:blip>
          <a:srcRect b="0" l="4168" r="0" t="0"/>
          <a:stretch/>
        </p:blipFill>
        <p:spPr>
          <a:xfrm>
            <a:off x="311700" y="1170125"/>
            <a:ext cx="366167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9175" y="1170125"/>
            <a:ext cx="3429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Vehicle - Odometer</a:t>
            </a:r>
          </a:p>
        </p:txBody>
      </p:sp>
      <p:pic>
        <p:nvPicPr>
          <p:cNvPr id="76" name="Shape 76"/>
          <p:cNvPicPr preferRelativeResize="0"/>
          <p:nvPr/>
        </p:nvPicPr>
        <p:blipFill rotWithShape="1">
          <a:blip r:embed="rId3">
            <a:alphaModFix/>
          </a:blip>
          <a:srcRect b="0" l="14382" r="17774" t="18187"/>
          <a:stretch/>
        </p:blipFill>
        <p:spPr>
          <a:xfrm>
            <a:off x="540300" y="1404075"/>
            <a:ext cx="3456276" cy="312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6106" y="1404073"/>
            <a:ext cx="4196195" cy="31261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/>
          <p:nvPr/>
        </p:nvSpPr>
        <p:spPr>
          <a:xfrm>
            <a:off x="1491675" y="3247425"/>
            <a:ext cx="1382400" cy="727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5803750" y="3424075"/>
            <a:ext cx="1812300" cy="727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Parking Meters</a:t>
            </a:r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0" y="1170125"/>
            <a:ext cx="2051087" cy="3820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8962" y="1175613"/>
            <a:ext cx="219075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